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6" r:id="rId3"/>
    <p:sldId id="257" r:id="rId4"/>
    <p:sldId id="263" r:id="rId5"/>
    <p:sldId id="265" r:id="rId6"/>
    <p:sldId id="266" r:id="rId7"/>
    <p:sldId id="267" r:id="rId8"/>
    <p:sldId id="264" r:id="rId9"/>
    <p:sldId id="268" r:id="rId10"/>
    <p:sldId id="269" r:id="rId11"/>
    <p:sldId id="270" r:id="rId12"/>
    <p:sldId id="271" r:id="rId13"/>
    <p:sldId id="272" r:id="rId14"/>
    <p:sldId id="287" r:id="rId15"/>
    <p:sldId id="275" r:id="rId16"/>
    <p:sldId id="273" r:id="rId17"/>
    <p:sldId id="274" r:id="rId18"/>
    <p:sldId id="280" r:id="rId19"/>
    <p:sldId id="276" r:id="rId20"/>
    <p:sldId id="278" r:id="rId21"/>
    <p:sldId id="279" r:id="rId22"/>
    <p:sldId id="277" r:id="rId23"/>
    <p:sldId id="281" r:id="rId24"/>
    <p:sldId id="283" r:id="rId25"/>
    <p:sldId id="282" r:id="rId26"/>
    <p:sldId id="284" r:id="rId27"/>
    <p:sldId id="288" r:id="rId28"/>
    <p:sldId id="290" r:id="rId29"/>
    <p:sldId id="289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B95F4-2EEA-4B58-A9EB-7F57B487B65C}" v="70" dt="2024-05-07T20:05:12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íctor Afonso Delgado" userId="7a769834557a8c1a" providerId="LiveId" clId="{26EB95F4-2EEA-4B58-A9EB-7F57B487B65C}"/>
    <pc:docChg chg="undo redo custSel addSld delSld modSld sldOrd">
      <pc:chgData name="Víctor Afonso Delgado" userId="7a769834557a8c1a" providerId="LiveId" clId="{26EB95F4-2EEA-4B58-A9EB-7F57B487B65C}" dt="2024-05-07T20:04:57.392" v="1120" actId="20577"/>
      <pc:docMkLst>
        <pc:docMk/>
      </pc:docMkLst>
      <pc:sldChg chg="modSp mod">
        <pc:chgData name="Víctor Afonso Delgado" userId="7a769834557a8c1a" providerId="LiveId" clId="{26EB95F4-2EEA-4B58-A9EB-7F57B487B65C}" dt="2024-05-07T19:01:48.799" v="167" actId="255"/>
        <pc:sldMkLst>
          <pc:docMk/>
          <pc:sldMk cId="3957523741" sldId="257"/>
        </pc:sldMkLst>
        <pc:spChg chg="mod">
          <ac:chgData name="Víctor Afonso Delgado" userId="7a769834557a8c1a" providerId="LiveId" clId="{26EB95F4-2EEA-4B58-A9EB-7F57B487B65C}" dt="2024-05-07T19:01:48.799" v="167" actId="255"/>
          <ac:spMkLst>
            <pc:docMk/>
            <pc:sldMk cId="3957523741" sldId="257"/>
            <ac:spMk id="2" creationId="{A0B3CF79-E04B-B2FD-01AE-0E1C7FE8A2FD}"/>
          </ac:spMkLst>
        </pc:spChg>
      </pc:sldChg>
      <pc:sldChg chg="modSp del mod">
        <pc:chgData name="Víctor Afonso Delgado" userId="7a769834557a8c1a" providerId="LiveId" clId="{26EB95F4-2EEA-4B58-A9EB-7F57B487B65C}" dt="2024-05-07T19:29:49.124" v="507" actId="2696"/>
        <pc:sldMkLst>
          <pc:docMk/>
          <pc:sldMk cId="921026825" sldId="258"/>
        </pc:sldMkLst>
        <pc:spChg chg="mod">
          <ac:chgData name="Víctor Afonso Delgado" userId="7a769834557a8c1a" providerId="LiveId" clId="{26EB95F4-2EEA-4B58-A9EB-7F57B487B65C}" dt="2024-05-07T19:22:19.529" v="416" actId="27636"/>
          <ac:spMkLst>
            <pc:docMk/>
            <pc:sldMk cId="921026825" sldId="258"/>
            <ac:spMk id="3" creationId="{62174A74-B3D8-A2AC-CED4-B7CAF47E35D5}"/>
          </ac:spMkLst>
        </pc:spChg>
      </pc:sldChg>
      <pc:sldChg chg="delSp del mod">
        <pc:chgData name="Víctor Afonso Delgado" userId="7a769834557a8c1a" providerId="LiveId" clId="{26EB95F4-2EEA-4B58-A9EB-7F57B487B65C}" dt="2024-05-07T19:58:36.498" v="1059" actId="47"/>
        <pc:sldMkLst>
          <pc:docMk/>
          <pc:sldMk cId="1753152674" sldId="259"/>
        </pc:sldMkLst>
        <pc:spChg chg="del">
          <ac:chgData name="Víctor Afonso Delgado" userId="7a769834557a8c1a" providerId="LiveId" clId="{26EB95F4-2EEA-4B58-A9EB-7F57B487B65C}" dt="2024-05-07T19:54:25.948" v="967" actId="478"/>
          <ac:spMkLst>
            <pc:docMk/>
            <pc:sldMk cId="1753152674" sldId="259"/>
            <ac:spMk id="3" creationId="{07E86F9B-E98B-D170-7B62-7B6E079A2B2C}"/>
          </ac:spMkLst>
        </pc:spChg>
      </pc:sldChg>
      <pc:sldChg chg="del">
        <pc:chgData name="Víctor Afonso Delgado" userId="7a769834557a8c1a" providerId="LiveId" clId="{26EB95F4-2EEA-4B58-A9EB-7F57B487B65C}" dt="2024-05-07T19:58:51.317" v="1061" actId="2696"/>
        <pc:sldMkLst>
          <pc:docMk/>
          <pc:sldMk cId="2190488459" sldId="260"/>
        </pc:sldMkLst>
      </pc:sldChg>
      <pc:sldChg chg="modSp mod">
        <pc:chgData name="Víctor Afonso Delgado" userId="7a769834557a8c1a" providerId="LiveId" clId="{26EB95F4-2EEA-4B58-A9EB-7F57B487B65C}" dt="2024-05-07T19:55:00.234" v="998" actId="20577"/>
        <pc:sldMkLst>
          <pc:docMk/>
          <pc:sldMk cId="175907659" sldId="261"/>
        </pc:sldMkLst>
        <pc:spChg chg="mod">
          <ac:chgData name="Víctor Afonso Delgado" userId="7a769834557a8c1a" providerId="LiveId" clId="{26EB95F4-2EEA-4B58-A9EB-7F57B487B65C}" dt="2024-05-07T19:55:00.234" v="998" actId="20577"/>
          <ac:spMkLst>
            <pc:docMk/>
            <pc:sldMk cId="175907659" sldId="261"/>
            <ac:spMk id="2" creationId="{FB3CD90F-6EB8-CDCD-D6F6-F6B6E4B57EEA}"/>
          </ac:spMkLst>
        </pc:spChg>
      </pc:sldChg>
      <pc:sldChg chg="delSp del mod">
        <pc:chgData name="Víctor Afonso Delgado" userId="7a769834557a8c1a" providerId="LiveId" clId="{26EB95F4-2EEA-4B58-A9EB-7F57B487B65C}" dt="2024-05-07T19:57:03.453" v="1011" actId="47"/>
        <pc:sldMkLst>
          <pc:docMk/>
          <pc:sldMk cId="255398858" sldId="262"/>
        </pc:sldMkLst>
        <pc:spChg chg="del">
          <ac:chgData name="Víctor Afonso Delgado" userId="7a769834557a8c1a" providerId="LiveId" clId="{26EB95F4-2EEA-4B58-A9EB-7F57B487B65C}" dt="2024-05-07T19:55:37.635" v="1000" actId="478"/>
          <ac:spMkLst>
            <pc:docMk/>
            <pc:sldMk cId="255398858" sldId="262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55:29.482" v="999" actId="478"/>
          <ac:picMkLst>
            <pc:docMk/>
            <pc:sldMk cId="255398858" sldId="262"/>
            <ac:picMk id="4" creationId="{DC4C5538-F334-F815-92EA-DDA1EE6206F3}"/>
          </ac:picMkLst>
        </pc:picChg>
      </pc:sldChg>
      <pc:sldChg chg="modSp mod">
        <pc:chgData name="Víctor Afonso Delgado" userId="7a769834557a8c1a" providerId="LiveId" clId="{26EB95F4-2EEA-4B58-A9EB-7F57B487B65C}" dt="2024-05-07T19:02:05.749" v="170" actId="255"/>
        <pc:sldMkLst>
          <pc:docMk/>
          <pc:sldMk cId="1237499158" sldId="263"/>
        </pc:sldMkLst>
        <pc:spChg chg="mod">
          <ac:chgData name="Víctor Afonso Delgado" userId="7a769834557a8c1a" providerId="LiveId" clId="{26EB95F4-2EEA-4B58-A9EB-7F57B487B65C}" dt="2024-05-07T19:02:05.749" v="170" actId="255"/>
          <ac:spMkLst>
            <pc:docMk/>
            <pc:sldMk cId="1237499158" sldId="263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3:17.022" v="4" actId="207"/>
          <ac:spMkLst>
            <pc:docMk/>
            <pc:sldMk cId="1237499158" sldId="263"/>
            <ac:spMk id="3" creationId="{8735CB7E-8A71-A06D-1520-DB2F1000DAD7}"/>
          </ac:spMkLst>
        </pc:spChg>
      </pc:sldChg>
      <pc:sldChg chg="modSp mod">
        <pc:chgData name="Víctor Afonso Delgado" userId="7a769834557a8c1a" providerId="LiveId" clId="{26EB95F4-2EEA-4B58-A9EB-7F57B487B65C}" dt="2024-05-07T20:03:52.730" v="1112" actId="1076"/>
        <pc:sldMkLst>
          <pc:docMk/>
          <pc:sldMk cId="1053255307" sldId="265"/>
        </pc:sldMkLst>
        <pc:picChg chg="mod">
          <ac:chgData name="Víctor Afonso Delgado" userId="7a769834557a8c1a" providerId="LiveId" clId="{26EB95F4-2EEA-4B58-A9EB-7F57B487B65C}" dt="2024-05-07T20:03:52.730" v="1112" actId="1076"/>
          <ac:picMkLst>
            <pc:docMk/>
            <pc:sldMk cId="1053255307" sldId="265"/>
            <ac:picMk id="5" creationId="{7C525E32-6669-256A-4F76-5B924A6BA71D}"/>
          </ac:picMkLst>
        </pc:picChg>
      </pc:sldChg>
      <pc:sldChg chg="modSp mod">
        <pc:chgData name="Víctor Afonso Delgado" userId="7a769834557a8c1a" providerId="LiveId" clId="{26EB95F4-2EEA-4B58-A9EB-7F57B487B65C}" dt="2024-05-07T20:03:48.873" v="1111" actId="1076"/>
        <pc:sldMkLst>
          <pc:docMk/>
          <pc:sldMk cId="2887938367" sldId="266"/>
        </pc:sldMkLst>
        <pc:picChg chg="mod">
          <ac:chgData name="Víctor Afonso Delgado" userId="7a769834557a8c1a" providerId="LiveId" clId="{26EB95F4-2EEA-4B58-A9EB-7F57B487B65C}" dt="2024-05-07T20:03:48.873" v="1111" actId="1076"/>
          <ac:picMkLst>
            <pc:docMk/>
            <pc:sldMk cId="2887938367" sldId="266"/>
            <ac:picMk id="4" creationId="{94BC5939-5D16-9C74-AA72-C5953D811829}"/>
          </ac:picMkLst>
        </pc:picChg>
      </pc:sldChg>
      <pc:sldChg chg="modSp mod">
        <pc:chgData name="Víctor Afonso Delgado" userId="7a769834557a8c1a" providerId="LiveId" clId="{26EB95F4-2EEA-4B58-A9EB-7F57B487B65C}" dt="2024-05-07T20:03:43.560" v="1110" actId="1076"/>
        <pc:sldMkLst>
          <pc:docMk/>
          <pc:sldMk cId="1670912058" sldId="267"/>
        </pc:sldMkLst>
        <pc:picChg chg="mod">
          <ac:chgData name="Víctor Afonso Delgado" userId="7a769834557a8c1a" providerId="LiveId" clId="{26EB95F4-2EEA-4B58-A9EB-7F57B487B65C}" dt="2024-05-07T20:03:43.560" v="1110" actId="1076"/>
          <ac:picMkLst>
            <pc:docMk/>
            <pc:sldMk cId="1670912058" sldId="267"/>
            <ac:picMk id="5" creationId="{726F2342-6102-4B2B-66DB-EC20CECD6E38}"/>
          </ac:picMkLst>
        </pc:picChg>
      </pc:sldChg>
      <pc:sldChg chg="modSp mod">
        <pc:chgData name="Víctor Afonso Delgado" userId="7a769834557a8c1a" providerId="LiveId" clId="{26EB95F4-2EEA-4B58-A9EB-7F57B487B65C}" dt="2024-05-07T20:03:31.179" v="1109" actId="1076"/>
        <pc:sldMkLst>
          <pc:docMk/>
          <pc:sldMk cId="2279470518" sldId="268"/>
        </pc:sldMkLst>
        <pc:picChg chg="mod">
          <ac:chgData name="Víctor Afonso Delgado" userId="7a769834557a8c1a" providerId="LiveId" clId="{26EB95F4-2EEA-4B58-A9EB-7F57B487B65C}" dt="2024-05-07T20:03:31.179" v="1109" actId="1076"/>
          <ac:picMkLst>
            <pc:docMk/>
            <pc:sldMk cId="2279470518" sldId="268"/>
            <ac:picMk id="7" creationId="{09E92AA3-CD86-1D56-105F-ABA7817E512E}"/>
          </ac:picMkLst>
        </pc:picChg>
      </pc:sldChg>
      <pc:sldChg chg="modSp add mod">
        <pc:chgData name="Víctor Afonso Delgado" userId="7a769834557a8c1a" providerId="LiveId" clId="{26EB95F4-2EEA-4B58-A9EB-7F57B487B65C}" dt="2024-05-07T19:02:35.167" v="189" actId="255"/>
        <pc:sldMkLst>
          <pc:docMk/>
          <pc:sldMk cId="2112582700" sldId="269"/>
        </pc:sldMkLst>
        <pc:spChg chg="mod">
          <ac:chgData name="Víctor Afonso Delgado" userId="7a769834557a8c1a" providerId="LiveId" clId="{26EB95F4-2EEA-4B58-A9EB-7F57B487B65C}" dt="2024-05-07T19:02:35.167" v="189" actId="255"/>
          <ac:spMkLst>
            <pc:docMk/>
            <pc:sldMk cId="2112582700" sldId="269"/>
            <ac:spMk id="2" creationId="{A0B3CF79-E04B-B2FD-01AE-0E1C7FE8A2FD}"/>
          </ac:spMkLst>
        </pc:spChg>
        <pc:spChg chg="mod">
          <ac:chgData name="Víctor Afonso Delgado" userId="7a769834557a8c1a" providerId="LiveId" clId="{26EB95F4-2EEA-4B58-A9EB-7F57B487B65C}" dt="2024-05-07T18:56:50.318" v="60" actId="20577"/>
          <ac:spMkLst>
            <pc:docMk/>
            <pc:sldMk cId="2112582700" sldId="269"/>
            <ac:spMk id="3" creationId="{8735CB7E-8A71-A06D-1520-DB2F1000DAD7}"/>
          </ac:spMkLst>
        </pc:spChg>
      </pc:sldChg>
      <pc:sldChg chg="addSp modSp add mod">
        <pc:chgData name="Víctor Afonso Delgado" userId="7a769834557a8c1a" providerId="LiveId" clId="{26EB95F4-2EEA-4B58-A9EB-7F57B487B65C}" dt="2024-05-07T20:04:21.529" v="1116" actId="14100"/>
        <pc:sldMkLst>
          <pc:docMk/>
          <pc:sldMk cId="3186473586" sldId="270"/>
        </pc:sldMkLst>
        <pc:spChg chg="mod">
          <ac:chgData name="Víctor Afonso Delgado" userId="7a769834557a8c1a" providerId="LiveId" clId="{26EB95F4-2EEA-4B58-A9EB-7F57B487B65C}" dt="2024-05-07T19:02:42.986" v="191" actId="255"/>
          <ac:spMkLst>
            <pc:docMk/>
            <pc:sldMk cId="3186473586" sldId="270"/>
            <ac:spMk id="2" creationId="{A0B3CF79-E04B-B2FD-01AE-0E1C7FE8A2FD}"/>
          </ac:spMkLst>
        </pc:spChg>
        <pc:spChg chg="add mod">
          <ac:chgData name="Víctor Afonso Delgado" userId="7a769834557a8c1a" providerId="LiveId" clId="{26EB95F4-2EEA-4B58-A9EB-7F57B487B65C}" dt="2024-05-07T20:04:21.529" v="1116" actId="14100"/>
          <ac:spMkLst>
            <pc:docMk/>
            <pc:sldMk cId="3186473586" sldId="270"/>
            <ac:spMk id="4" creationId="{5B83E1BA-8B9D-4DFB-7C23-795C18565EF3}"/>
          </ac:spMkLst>
        </pc:spChg>
      </pc:sldChg>
      <pc:sldChg chg="add del">
        <pc:chgData name="Víctor Afonso Delgado" userId="7a769834557a8c1a" providerId="LiveId" clId="{26EB95F4-2EEA-4B58-A9EB-7F57B487B65C}" dt="2024-05-07T19:02:51.747" v="192" actId="47"/>
        <pc:sldMkLst>
          <pc:docMk/>
          <pc:sldMk cId="64131629" sldId="271"/>
        </pc:sldMkLst>
      </pc:sldChg>
      <pc:sldChg chg="addSp delSp modSp add mod setBg">
        <pc:chgData name="Víctor Afonso Delgado" userId="7a769834557a8c1a" providerId="LiveId" clId="{26EB95F4-2EEA-4B58-A9EB-7F57B487B65C}" dt="2024-05-07T19:19:57.261" v="408" actId="113"/>
        <pc:sldMkLst>
          <pc:docMk/>
          <pc:sldMk cId="2233569857" sldId="271"/>
        </pc:sldMkLst>
        <pc:spChg chg="mod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2" creationId="{A0B3CF79-E04B-B2FD-01AE-0E1C7FE8A2FD}"/>
          </ac:spMkLst>
        </pc:spChg>
        <pc:spChg chg="del mod">
          <ac:chgData name="Víctor Afonso Delgado" userId="7a769834557a8c1a" providerId="LiveId" clId="{26EB95F4-2EEA-4B58-A9EB-7F57B487B65C}" dt="2024-05-07T19:19:25.254" v="400" actId="478"/>
          <ac:spMkLst>
            <pc:docMk/>
            <pc:sldMk cId="2233569857" sldId="271"/>
            <ac:spMk id="3" creationId="{8735CB7E-8A71-A06D-1520-DB2F1000DAD7}"/>
          </ac:spMkLst>
        </pc:spChg>
        <pc:spChg chg="add del mod">
          <ac:chgData name="Víctor Afonso Delgado" userId="7a769834557a8c1a" providerId="LiveId" clId="{26EB95F4-2EEA-4B58-A9EB-7F57B487B65C}" dt="2024-05-07T19:19:29.301" v="401" actId="478"/>
          <ac:spMkLst>
            <pc:docMk/>
            <pc:sldMk cId="2233569857" sldId="271"/>
            <ac:spMk id="8" creationId="{8315F520-164C-09E0-6C74-B55680B33D72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0" creationId="{A8384FB5-9ADC-4DDC-881B-597D56F5B15D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2" creationId="{1199E1B1-A8C0-4FE8-A5A8-1CB41D69F857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4" creationId="{84A8DE83-DE75-4B41-9DB4-A7EC0B0DEC0B}"/>
          </ac:spMkLst>
        </pc:spChg>
        <pc:spChg chg="add del">
          <ac:chgData name="Víctor Afonso Delgado" userId="7a769834557a8c1a" providerId="LiveId" clId="{26EB95F4-2EEA-4B58-A9EB-7F57B487B65C}" dt="2024-05-07T19:19:08.282" v="396" actId="26606"/>
          <ac:spMkLst>
            <pc:docMk/>
            <pc:sldMk cId="2233569857" sldId="271"/>
            <ac:spMk id="16" creationId="{A7009A0A-BEF5-4EAC-AF15-E4F9F002E239}"/>
          </ac:spMkLst>
        </pc:spChg>
        <pc:graphicFrameChg chg="add mod">
          <ac:chgData name="Víctor Afonso Delgado" userId="7a769834557a8c1a" providerId="LiveId" clId="{26EB95F4-2EEA-4B58-A9EB-7F57B487B65C}" dt="2024-05-07T19:18:32.570" v="391"/>
          <ac:graphicFrameMkLst>
            <pc:docMk/>
            <pc:sldMk cId="2233569857" sldId="271"/>
            <ac:graphicFrameMk id="4" creationId="{93E7BAF8-36D1-43BD-B549-1DC5F5C78F42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11.132" v="397" actId="478"/>
          <ac:graphicFrameMkLst>
            <pc:docMk/>
            <pc:sldMk cId="2233569857" sldId="271"/>
            <ac:graphicFrameMk id="5" creationId="{CB22B124-FF6F-8171-D21C-21557BFE747D}"/>
          </ac:graphicFrameMkLst>
        </pc:graphicFrameChg>
        <pc:graphicFrameChg chg="add del mod modGraphic">
          <ac:chgData name="Víctor Afonso Delgado" userId="7a769834557a8c1a" providerId="LiveId" clId="{26EB95F4-2EEA-4B58-A9EB-7F57B487B65C}" dt="2024-05-07T19:19:57.261" v="408" actId="113"/>
          <ac:graphicFrameMkLst>
            <pc:docMk/>
            <pc:sldMk cId="2233569857" sldId="271"/>
            <ac:graphicFrameMk id="6" creationId="{228FF916-C15D-197D-A0A2-54C9F3E28D88}"/>
          </ac:graphicFrameMkLst>
        </pc:graphicFrameChg>
      </pc:sldChg>
      <pc:sldChg chg="addSp modSp add mod">
        <pc:chgData name="Víctor Afonso Delgado" userId="7a769834557a8c1a" providerId="LiveId" clId="{26EB95F4-2EEA-4B58-A9EB-7F57B487B65C}" dt="2024-05-07T19:13:41.694" v="389" actId="20577"/>
        <pc:sldMkLst>
          <pc:docMk/>
          <pc:sldMk cId="278972839" sldId="272"/>
        </pc:sldMkLst>
        <pc:spChg chg="mod">
          <ac:chgData name="Víctor Afonso Delgado" userId="7a769834557a8c1a" providerId="LiveId" clId="{26EB95F4-2EEA-4B58-A9EB-7F57B487B65C}" dt="2024-05-07T19:13:41.694" v="389" actId="20577"/>
          <ac:spMkLst>
            <pc:docMk/>
            <pc:sldMk cId="278972839" sldId="272"/>
            <ac:spMk id="3" creationId="{8735CB7E-8A71-A06D-1520-DB2F1000DAD7}"/>
          </ac:spMkLst>
        </pc:spChg>
        <pc:cxnChg chg="add mod">
          <ac:chgData name="Víctor Afonso Delgado" userId="7a769834557a8c1a" providerId="LiveId" clId="{26EB95F4-2EEA-4B58-A9EB-7F57B487B65C}" dt="2024-05-07T19:10:14.406" v="372" actId="1076"/>
          <ac:cxnSpMkLst>
            <pc:docMk/>
            <pc:sldMk cId="278972839" sldId="272"/>
            <ac:cxnSpMk id="4" creationId="{A7FC6ED1-5D96-1FF2-D9FA-3933DEDD3BE8}"/>
          </ac:cxnSpMkLst>
        </pc:cxnChg>
        <pc:cxnChg chg="add mod">
          <ac:chgData name="Víctor Afonso Delgado" userId="7a769834557a8c1a" providerId="LiveId" clId="{26EB95F4-2EEA-4B58-A9EB-7F57B487B65C}" dt="2024-05-07T19:10:20.503" v="374" actId="1076"/>
          <ac:cxnSpMkLst>
            <pc:docMk/>
            <pc:sldMk cId="278972839" sldId="272"/>
            <ac:cxnSpMk id="5" creationId="{BE7E3A82-6BCE-8BE8-CDB5-2BB49E9AE4A3}"/>
          </ac:cxnSpMkLst>
        </pc:cxnChg>
      </pc:sldChg>
      <pc:sldChg chg="addSp modSp add mod">
        <pc:chgData name="Víctor Afonso Delgado" userId="7a769834557a8c1a" providerId="LiveId" clId="{26EB95F4-2EEA-4B58-A9EB-7F57B487B65C}" dt="2024-05-07T19:30:29.375" v="514" actId="114"/>
        <pc:sldMkLst>
          <pc:docMk/>
          <pc:sldMk cId="2058665671" sldId="273"/>
        </pc:sldMkLst>
        <pc:spChg chg="mod">
          <ac:chgData name="Víctor Afonso Delgado" userId="7a769834557a8c1a" providerId="LiveId" clId="{26EB95F4-2EEA-4B58-A9EB-7F57B487B65C}" dt="2024-05-07T19:30:29.375" v="514" actId="114"/>
          <ac:spMkLst>
            <pc:docMk/>
            <pc:sldMk cId="2058665671" sldId="273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0:22.445" v="512" actId="14100"/>
          <ac:picMkLst>
            <pc:docMk/>
            <pc:sldMk cId="2058665671" sldId="273"/>
            <ac:picMk id="4" creationId="{1FC30A66-CD89-46B5-2AB8-6DB31159916D}"/>
          </ac:picMkLst>
        </pc:picChg>
      </pc:sldChg>
      <pc:sldChg chg="addSp modSp add mod">
        <pc:chgData name="Víctor Afonso Delgado" userId="7a769834557a8c1a" providerId="LiveId" clId="{26EB95F4-2EEA-4B58-A9EB-7F57B487B65C}" dt="2024-05-07T20:04:57.392" v="1120" actId="20577"/>
        <pc:sldMkLst>
          <pc:docMk/>
          <pc:sldMk cId="3551761740" sldId="274"/>
        </pc:sldMkLst>
        <pc:spChg chg="mod">
          <ac:chgData name="Víctor Afonso Delgado" userId="7a769834557a8c1a" providerId="LiveId" clId="{26EB95F4-2EEA-4B58-A9EB-7F57B487B65C}" dt="2024-05-07T20:04:57.392" v="1120" actId="20577"/>
          <ac:spMkLst>
            <pc:docMk/>
            <pc:sldMk cId="3551761740" sldId="274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1:57.604" v="527" actId="1076"/>
          <ac:picMkLst>
            <pc:docMk/>
            <pc:sldMk cId="3551761740" sldId="274"/>
            <ac:picMk id="4" creationId="{CC0C2DEB-B3E9-F0CD-7751-89363F421BF9}"/>
          </ac:picMkLst>
        </pc:picChg>
      </pc:sldChg>
      <pc:sldChg chg="addSp modSp add mod">
        <pc:chgData name="Víctor Afonso Delgado" userId="7a769834557a8c1a" providerId="LiveId" clId="{26EB95F4-2EEA-4B58-A9EB-7F57B487B65C}" dt="2024-05-07T19:29:16.397" v="506" actId="20577"/>
        <pc:sldMkLst>
          <pc:docMk/>
          <pc:sldMk cId="2237527660" sldId="275"/>
        </pc:sldMkLst>
        <pc:spChg chg="mod">
          <ac:chgData name="Víctor Afonso Delgado" userId="7a769834557a8c1a" providerId="LiveId" clId="{26EB95F4-2EEA-4B58-A9EB-7F57B487B65C}" dt="2024-05-07T19:27:18.968" v="481" actId="1076"/>
          <ac:spMkLst>
            <pc:docMk/>
            <pc:sldMk cId="2237527660" sldId="275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29:16.397" v="506" actId="20577"/>
          <ac:spMkLst>
            <pc:docMk/>
            <pc:sldMk cId="2237527660" sldId="275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29:10.692" v="504" actId="1076"/>
          <ac:picMkLst>
            <pc:docMk/>
            <pc:sldMk cId="2237527660" sldId="275"/>
            <ac:picMk id="5" creationId="{5D7AB403-2420-3361-0D30-2160DEFF80A9}"/>
          </ac:picMkLst>
        </pc:picChg>
      </pc:sldChg>
      <pc:sldChg chg="addSp modSp add mod">
        <pc:chgData name="Víctor Afonso Delgado" userId="7a769834557a8c1a" providerId="LiveId" clId="{26EB95F4-2EEA-4B58-A9EB-7F57B487B65C}" dt="2024-05-07T19:34:10.843" v="546" actId="1076"/>
        <pc:sldMkLst>
          <pc:docMk/>
          <pc:sldMk cId="3676977749" sldId="276"/>
        </pc:sldMkLst>
        <pc:spChg chg="mod">
          <ac:chgData name="Víctor Afonso Delgado" userId="7a769834557a8c1a" providerId="LiveId" clId="{26EB95F4-2EEA-4B58-A9EB-7F57B487B65C}" dt="2024-05-07T19:33:31.741" v="542" actId="20577"/>
          <ac:spMkLst>
            <pc:docMk/>
            <pc:sldMk cId="3676977749" sldId="276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4:10.843" v="546" actId="1076"/>
          <ac:picMkLst>
            <pc:docMk/>
            <pc:sldMk cId="3676977749" sldId="276"/>
            <ac:picMk id="4" creationId="{6B488494-BEF0-4D48-EBAB-19EABFBCF84C}"/>
          </ac:picMkLst>
        </pc:picChg>
      </pc:sldChg>
      <pc:sldChg chg="modSp add mod">
        <pc:chgData name="Víctor Afonso Delgado" userId="7a769834557a8c1a" providerId="LiveId" clId="{26EB95F4-2EEA-4B58-A9EB-7F57B487B65C}" dt="2024-05-07T19:47:01.565" v="764" actId="20577"/>
        <pc:sldMkLst>
          <pc:docMk/>
          <pc:sldMk cId="1126591834" sldId="277"/>
        </pc:sldMkLst>
        <pc:spChg chg="mod">
          <ac:chgData name="Víctor Afonso Delgado" userId="7a769834557a8c1a" providerId="LiveId" clId="{26EB95F4-2EEA-4B58-A9EB-7F57B487B65C}" dt="2024-05-07T19:47:01.565" v="764" actId="20577"/>
          <ac:spMkLst>
            <pc:docMk/>
            <pc:sldMk cId="1126591834" sldId="277"/>
            <ac:spMk id="3" creationId="{62174A74-B3D8-A2AC-CED4-B7CAF47E35D5}"/>
          </ac:spMkLst>
        </pc:spChg>
      </pc:sldChg>
      <pc:sldChg chg="addSp modSp add mod ord">
        <pc:chgData name="Víctor Afonso Delgado" userId="7a769834557a8c1a" providerId="LiveId" clId="{26EB95F4-2EEA-4B58-A9EB-7F57B487B65C}" dt="2024-05-07T19:51:12.563" v="941"/>
        <pc:sldMkLst>
          <pc:docMk/>
          <pc:sldMk cId="1319060139" sldId="278"/>
        </pc:sldMkLst>
        <pc:spChg chg="mod">
          <ac:chgData name="Víctor Afonso Delgado" userId="7a769834557a8c1a" providerId="LiveId" clId="{26EB95F4-2EEA-4B58-A9EB-7F57B487B65C}" dt="2024-05-07T19:25:52.902" v="478"/>
          <ac:spMkLst>
            <pc:docMk/>
            <pc:sldMk cId="1319060139" sldId="278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36:26.641" v="550" actId="14100"/>
          <ac:picMkLst>
            <pc:docMk/>
            <pc:sldMk cId="1319060139" sldId="278"/>
            <ac:picMk id="4" creationId="{F92DE00F-8770-FEAC-5DD2-A015E53AF1EA}"/>
          </ac:picMkLst>
        </pc:picChg>
      </pc:sldChg>
      <pc:sldChg chg="addSp delSp modSp add mod ord">
        <pc:chgData name="Víctor Afonso Delgado" userId="7a769834557a8c1a" providerId="LiveId" clId="{26EB95F4-2EEA-4B58-A9EB-7F57B487B65C}" dt="2024-05-07T19:51:17.224" v="943"/>
        <pc:sldMkLst>
          <pc:docMk/>
          <pc:sldMk cId="1233838220" sldId="279"/>
        </pc:sldMkLst>
        <pc:spChg chg="mod">
          <ac:chgData name="Víctor Afonso Delgado" userId="7a769834557a8c1a" providerId="LiveId" clId="{26EB95F4-2EEA-4B58-A9EB-7F57B487B65C}" dt="2024-05-07T19:25:57.065" v="479"/>
          <ac:spMkLst>
            <pc:docMk/>
            <pc:sldMk cId="1233838220" sldId="279"/>
            <ac:spMk id="3" creationId="{62174A74-B3D8-A2AC-CED4-B7CAF47E35D5}"/>
          </ac:spMkLst>
        </pc:spChg>
        <pc:spChg chg="add del mod">
          <ac:chgData name="Víctor Afonso Delgado" userId="7a769834557a8c1a" providerId="LiveId" clId="{26EB95F4-2EEA-4B58-A9EB-7F57B487B65C}" dt="2024-05-07T19:41:42.170" v="552" actId="478"/>
          <ac:spMkLst>
            <pc:docMk/>
            <pc:sldMk cId="1233838220" sldId="279"/>
            <ac:spMk id="4" creationId="{57B46E29-2C4B-14CD-778A-FB7F17C0B67E}"/>
          </ac:spMkLst>
        </pc:spChg>
        <pc:picChg chg="add mod">
          <ac:chgData name="Víctor Afonso Delgado" userId="7a769834557a8c1a" providerId="LiveId" clId="{26EB95F4-2EEA-4B58-A9EB-7F57B487B65C}" dt="2024-05-07T19:42:44.099" v="566" actId="1076"/>
          <ac:picMkLst>
            <pc:docMk/>
            <pc:sldMk cId="1233838220" sldId="279"/>
            <ac:picMk id="5" creationId="{EDD82C33-9DAC-864F-0F78-C5EC49294163}"/>
          </ac:picMkLst>
        </pc:picChg>
        <pc:picChg chg="add mod">
          <ac:chgData name="Víctor Afonso Delgado" userId="7a769834557a8c1a" providerId="LiveId" clId="{26EB95F4-2EEA-4B58-A9EB-7F57B487B65C}" dt="2024-05-07T19:42:45.715" v="567" actId="1076"/>
          <ac:picMkLst>
            <pc:docMk/>
            <pc:sldMk cId="1233838220" sldId="279"/>
            <ac:picMk id="6" creationId="{B826BA6F-4749-1CD9-479D-467822C6F2CA}"/>
          </ac:picMkLst>
        </pc:picChg>
        <pc:picChg chg="add mod">
          <ac:chgData name="Víctor Afonso Delgado" userId="7a769834557a8c1a" providerId="LiveId" clId="{26EB95F4-2EEA-4B58-A9EB-7F57B487B65C}" dt="2024-05-07T19:42:48.231" v="568" actId="1076"/>
          <ac:picMkLst>
            <pc:docMk/>
            <pc:sldMk cId="1233838220" sldId="279"/>
            <ac:picMk id="7" creationId="{BEF7D592-D03F-8987-C048-5A5F2940070F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32:53.956" v="534" actId="1076"/>
        <pc:sldMkLst>
          <pc:docMk/>
          <pc:sldMk cId="3575976147" sldId="280"/>
        </pc:sldMkLst>
        <pc:spChg chg="mod">
          <ac:chgData name="Víctor Afonso Delgado" userId="7a769834557a8c1a" providerId="LiveId" clId="{26EB95F4-2EEA-4B58-A9EB-7F57B487B65C}" dt="2024-05-07T19:32:42.629" v="531" actId="20577"/>
          <ac:spMkLst>
            <pc:docMk/>
            <pc:sldMk cId="3575976147" sldId="280"/>
            <ac:spMk id="3" creationId="{62174A74-B3D8-A2AC-CED4-B7CAF47E35D5}"/>
          </ac:spMkLst>
        </pc:spChg>
        <pc:picChg chg="del">
          <ac:chgData name="Víctor Afonso Delgado" userId="7a769834557a8c1a" providerId="LiveId" clId="{26EB95F4-2EEA-4B58-A9EB-7F57B487B65C}" dt="2024-05-07T19:32:39.238" v="529" actId="478"/>
          <ac:picMkLst>
            <pc:docMk/>
            <pc:sldMk cId="3575976147" sldId="280"/>
            <ac:picMk id="4" creationId="{CC0C2DEB-B3E9-F0CD-7751-89363F421BF9}"/>
          </ac:picMkLst>
        </pc:picChg>
        <pc:picChg chg="add mod">
          <ac:chgData name="Víctor Afonso Delgado" userId="7a769834557a8c1a" providerId="LiveId" clId="{26EB95F4-2EEA-4B58-A9EB-7F57B487B65C}" dt="2024-05-07T19:32:53.956" v="534" actId="1076"/>
          <ac:picMkLst>
            <pc:docMk/>
            <pc:sldMk cId="3575976147" sldId="280"/>
            <ac:picMk id="5" creationId="{B70E430B-40FE-4558-637D-8FFC1E6517C6}"/>
          </ac:picMkLst>
        </pc:picChg>
      </pc:sldChg>
      <pc:sldChg chg="addSp modSp add mod">
        <pc:chgData name="Víctor Afonso Delgado" userId="7a769834557a8c1a" providerId="LiveId" clId="{26EB95F4-2EEA-4B58-A9EB-7F57B487B65C}" dt="2024-05-07T19:48:34.120" v="865" actId="1076"/>
        <pc:sldMkLst>
          <pc:docMk/>
          <pc:sldMk cId="2684704001" sldId="281"/>
        </pc:sldMkLst>
        <pc:spChg chg="mod">
          <ac:chgData name="Víctor Afonso Delgado" userId="7a769834557a8c1a" providerId="LiveId" clId="{26EB95F4-2EEA-4B58-A9EB-7F57B487B65C}" dt="2024-05-07T19:48:24.758" v="862" actId="1076"/>
          <ac:spMkLst>
            <pc:docMk/>
            <pc:sldMk cId="2684704001" sldId="281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48:27.343" v="863" actId="1076"/>
          <ac:spMkLst>
            <pc:docMk/>
            <pc:sldMk cId="2684704001" sldId="281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19:48:34.120" v="865" actId="1076"/>
          <ac:picMkLst>
            <pc:docMk/>
            <pc:sldMk cId="2684704001" sldId="281"/>
            <ac:picMk id="4" creationId="{CE56BE2A-F7B4-BC08-0865-6CC4F56D254D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3:58.820" v="964" actId="1076"/>
        <pc:sldMkLst>
          <pc:docMk/>
          <pc:sldMk cId="106075517" sldId="282"/>
        </pc:sldMkLst>
        <pc:spChg chg="mod">
          <ac:chgData name="Víctor Afonso Delgado" userId="7a769834557a8c1a" providerId="LiveId" clId="{26EB95F4-2EEA-4B58-A9EB-7F57B487B65C}" dt="2024-05-07T19:50:01.509" v="926" actId="1076"/>
          <ac:spMkLst>
            <pc:docMk/>
            <pc:sldMk cId="106075517" sldId="282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19:50:06.767" v="928" actId="1076"/>
          <ac:spMkLst>
            <pc:docMk/>
            <pc:sldMk cId="106075517" sldId="282"/>
            <ac:spMk id="3" creationId="{62174A74-B3D8-A2AC-CED4-B7CAF47E35D5}"/>
          </ac:spMkLst>
        </pc:spChg>
        <pc:picChg chg="add del mod modCrop">
          <ac:chgData name="Víctor Afonso Delgado" userId="7a769834557a8c1a" providerId="LiveId" clId="{26EB95F4-2EEA-4B58-A9EB-7F57B487B65C}" dt="2024-05-07T19:53:35.326" v="955" actId="21"/>
          <ac:picMkLst>
            <pc:docMk/>
            <pc:sldMk cId="106075517" sldId="282"/>
            <ac:picMk id="4" creationId="{F12E46F6-CE69-9435-D4A9-FCC3EAEAB4DE}"/>
          </ac:picMkLst>
        </pc:picChg>
        <pc:picChg chg="add mod modCrop">
          <ac:chgData name="Víctor Afonso Delgado" userId="7a769834557a8c1a" providerId="LiveId" clId="{26EB95F4-2EEA-4B58-A9EB-7F57B487B65C}" dt="2024-05-07T19:53:57.884" v="963" actId="1076"/>
          <ac:picMkLst>
            <pc:docMk/>
            <pc:sldMk cId="106075517" sldId="282"/>
            <ac:picMk id="5" creationId="{1B9D5379-60B1-47F8-FDA4-9AD81BF09EAC}"/>
          </ac:picMkLst>
        </pc:picChg>
        <pc:picChg chg="add mod">
          <ac:chgData name="Víctor Afonso Delgado" userId="7a769834557a8c1a" providerId="LiveId" clId="{26EB95F4-2EEA-4B58-A9EB-7F57B487B65C}" dt="2024-05-07T19:53:58.820" v="964" actId="1076"/>
          <ac:picMkLst>
            <pc:docMk/>
            <pc:sldMk cId="106075517" sldId="282"/>
            <ac:picMk id="6" creationId="{4C82BB4E-4FAB-B495-C9D1-698C5DE10B3A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49:09.363" v="875" actId="1076"/>
        <pc:sldMkLst>
          <pc:docMk/>
          <pc:sldMk cId="2494380983" sldId="283"/>
        </pc:sldMkLst>
        <pc:picChg chg="del">
          <ac:chgData name="Víctor Afonso Delgado" userId="7a769834557a8c1a" providerId="LiveId" clId="{26EB95F4-2EEA-4B58-A9EB-7F57B487B65C}" dt="2024-05-07T19:49:01.980" v="872" actId="478"/>
          <ac:picMkLst>
            <pc:docMk/>
            <pc:sldMk cId="2494380983" sldId="283"/>
            <ac:picMk id="4" creationId="{CE56BE2A-F7B4-BC08-0865-6CC4F56D254D}"/>
          </ac:picMkLst>
        </pc:picChg>
        <pc:picChg chg="add del mod">
          <ac:chgData name="Víctor Afonso Delgado" userId="7a769834557a8c1a" providerId="LiveId" clId="{26EB95F4-2EEA-4B58-A9EB-7F57B487B65C}" dt="2024-05-07T19:48:50.973" v="869" actId="478"/>
          <ac:picMkLst>
            <pc:docMk/>
            <pc:sldMk cId="2494380983" sldId="283"/>
            <ac:picMk id="5" creationId="{990EB6EA-3AFA-51D9-818C-71D7245318F7}"/>
          </ac:picMkLst>
        </pc:picChg>
        <pc:picChg chg="add mod">
          <ac:chgData name="Víctor Afonso Delgado" userId="7a769834557a8c1a" providerId="LiveId" clId="{26EB95F4-2EEA-4B58-A9EB-7F57B487B65C}" dt="2024-05-07T19:49:09.363" v="875" actId="1076"/>
          <ac:picMkLst>
            <pc:docMk/>
            <pc:sldMk cId="2494380983" sldId="283"/>
            <ac:picMk id="6" creationId="{0FC423D7-7D14-A0E4-2361-84DA131722A9}"/>
          </ac:picMkLst>
        </pc:picChg>
      </pc:sldChg>
      <pc:sldChg chg="addSp delSp modSp add mod">
        <pc:chgData name="Víctor Afonso Delgado" userId="7a769834557a8c1a" providerId="LiveId" clId="{26EB95F4-2EEA-4B58-A9EB-7F57B487B65C}" dt="2024-05-07T19:54:08.293" v="966" actId="1076"/>
        <pc:sldMkLst>
          <pc:docMk/>
          <pc:sldMk cId="4127428457" sldId="284"/>
        </pc:sldMkLst>
        <pc:picChg chg="del">
          <ac:chgData name="Víctor Afonso Delgado" userId="7a769834557a8c1a" providerId="LiveId" clId="{26EB95F4-2EEA-4B58-A9EB-7F57B487B65C}" dt="2024-05-07T19:51:37.393" v="945" actId="478"/>
          <ac:picMkLst>
            <pc:docMk/>
            <pc:sldMk cId="4127428457" sldId="284"/>
            <ac:picMk id="4" creationId="{F12E46F6-CE69-9435-D4A9-FCC3EAEAB4DE}"/>
          </ac:picMkLst>
        </pc:picChg>
        <pc:picChg chg="del">
          <ac:chgData name="Víctor Afonso Delgado" userId="7a769834557a8c1a" providerId="LiveId" clId="{26EB95F4-2EEA-4B58-A9EB-7F57B487B65C}" dt="2024-05-07T19:51:55.479" v="950" actId="478"/>
          <ac:picMkLst>
            <pc:docMk/>
            <pc:sldMk cId="4127428457" sldId="284"/>
            <ac:picMk id="5" creationId="{1B9D5379-60B1-47F8-FDA4-9AD81BF09EAC}"/>
          </ac:picMkLst>
        </pc:picChg>
        <pc:picChg chg="add del mod modCrop">
          <ac:chgData name="Víctor Afonso Delgado" userId="7a769834557a8c1a" providerId="LiveId" clId="{26EB95F4-2EEA-4B58-A9EB-7F57B487B65C}" dt="2024-05-07T19:53:43.987" v="959" actId="21"/>
          <ac:picMkLst>
            <pc:docMk/>
            <pc:sldMk cId="4127428457" sldId="284"/>
            <ac:picMk id="6" creationId="{4C82BB4E-4FAB-B495-C9D1-698C5DE10B3A}"/>
          </ac:picMkLst>
        </pc:picChg>
        <pc:picChg chg="add mod modCrop">
          <ac:chgData name="Víctor Afonso Delgado" userId="7a769834557a8c1a" providerId="LiveId" clId="{26EB95F4-2EEA-4B58-A9EB-7F57B487B65C}" dt="2024-05-07T19:54:08.293" v="966" actId="1076"/>
          <ac:picMkLst>
            <pc:docMk/>
            <pc:sldMk cId="4127428457" sldId="284"/>
            <ac:picMk id="7" creationId="{0CE3884C-4181-9788-8DD9-07822708940B}"/>
          </ac:picMkLst>
        </pc:picChg>
        <pc:picChg chg="add mod">
          <ac:chgData name="Víctor Afonso Delgado" userId="7a769834557a8c1a" providerId="LiveId" clId="{26EB95F4-2EEA-4B58-A9EB-7F57B487B65C}" dt="2024-05-07T19:54:06.585" v="965" actId="1076"/>
          <ac:picMkLst>
            <pc:docMk/>
            <pc:sldMk cId="4127428457" sldId="284"/>
            <ac:picMk id="8" creationId="{F12E46F6-CE69-9435-D4A9-FCC3EAEAB4DE}"/>
          </ac:picMkLst>
        </pc:picChg>
      </pc:sldChg>
      <pc:sldChg chg="addSp delSp modSp add del mod">
        <pc:chgData name="Víctor Afonso Delgado" userId="7a769834557a8c1a" providerId="LiveId" clId="{26EB95F4-2EEA-4B58-A9EB-7F57B487B65C}" dt="2024-05-07T19:56:30.297" v="1004" actId="47"/>
        <pc:sldMkLst>
          <pc:docMk/>
          <pc:sldMk cId="522155741" sldId="285"/>
        </pc:sldMkLst>
        <pc:spChg chg="mod">
          <ac:chgData name="Víctor Afonso Delgado" userId="7a769834557a8c1a" providerId="LiveId" clId="{26EB95F4-2EEA-4B58-A9EB-7F57B487B65C}" dt="2024-05-07T19:56:06.962" v="1003"/>
          <ac:spMkLst>
            <pc:docMk/>
            <pc:sldMk cId="522155741" sldId="285"/>
            <ac:spMk id="2" creationId="{FB3CD90F-6EB8-CDCD-D6F6-F6B6E4B57EEA}"/>
          </ac:spMkLst>
        </pc:spChg>
        <pc:spChg chg="del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3" creationId="{6B31263A-905E-EB1B-4197-EEDE5CE9E109}"/>
          </ac:spMkLst>
        </pc:spChg>
        <pc:spChg chg="add mod">
          <ac:chgData name="Víctor Afonso Delgado" userId="7a769834557a8c1a" providerId="LiveId" clId="{26EB95F4-2EEA-4B58-A9EB-7F57B487B65C}" dt="2024-05-07T19:56:02.317" v="1002" actId="478"/>
          <ac:spMkLst>
            <pc:docMk/>
            <pc:sldMk cId="522155741" sldId="285"/>
            <ac:spMk id="7" creationId="{CE80AEA5-C446-EFB3-018D-9C7A510B0E79}"/>
          </ac:spMkLst>
        </pc:spChg>
      </pc:sldChg>
      <pc:sldChg chg="modSp mod">
        <pc:chgData name="Víctor Afonso Delgado" userId="7a769834557a8c1a" providerId="LiveId" clId="{26EB95F4-2EEA-4B58-A9EB-7F57B487B65C}" dt="2024-05-07T19:57:31.466" v="1012" actId="2711"/>
        <pc:sldMkLst>
          <pc:docMk/>
          <pc:sldMk cId="2101158102" sldId="286"/>
        </pc:sldMkLst>
        <pc:spChg chg="mod">
          <ac:chgData name="Víctor Afonso Delgado" userId="7a769834557a8c1a" providerId="LiveId" clId="{26EB95F4-2EEA-4B58-A9EB-7F57B487B65C}" dt="2024-05-07T19:57:31.466" v="1012" actId="2711"/>
          <ac:spMkLst>
            <pc:docMk/>
            <pc:sldMk cId="2101158102" sldId="286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7:54.257" v="1030" actId="20577"/>
        <pc:sldMkLst>
          <pc:docMk/>
          <pc:sldMk cId="2941115286" sldId="287"/>
        </pc:sldMkLst>
        <pc:spChg chg="mod">
          <ac:chgData name="Víctor Afonso Delgado" userId="7a769834557a8c1a" providerId="LiveId" clId="{26EB95F4-2EEA-4B58-A9EB-7F57B487B65C}" dt="2024-05-07T19:57:54.257" v="1030" actId="20577"/>
          <ac:spMkLst>
            <pc:docMk/>
            <pc:sldMk cId="2941115286" sldId="287"/>
            <ac:spMk id="9" creationId="{FF2D107D-9FCC-2A5A-A463-95D2C01DA0FC}"/>
          </ac:spMkLst>
        </pc:spChg>
      </pc:sldChg>
      <pc:sldChg chg="modSp add mod ord">
        <pc:chgData name="Víctor Afonso Delgado" userId="7a769834557a8c1a" providerId="LiveId" clId="{26EB95F4-2EEA-4B58-A9EB-7F57B487B65C}" dt="2024-05-07T19:58:34.082" v="1058" actId="20577"/>
        <pc:sldMkLst>
          <pc:docMk/>
          <pc:sldMk cId="3933057553" sldId="288"/>
        </pc:sldMkLst>
        <pc:spChg chg="mod">
          <ac:chgData name="Víctor Afonso Delgado" userId="7a769834557a8c1a" providerId="LiveId" clId="{26EB95F4-2EEA-4B58-A9EB-7F57B487B65C}" dt="2024-05-07T19:58:34.082" v="1058" actId="20577"/>
          <ac:spMkLst>
            <pc:docMk/>
            <pc:sldMk cId="3933057553" sldId="288"/>
            <ac:spMk id="9" creationId="{FF2D107D-9FCC-2A5A-A463-95D2C01DA0FC}"/>
          </ac:spMkLst>
        </pc:spChg>
      </pc:sldChg>
      <pc:sldChg chg="modSp add mod">
        <pc:chgData name="Víctor Afonso Delgado" userId="7a769834557a8c1a" providerId="LiveId" clId="{26EB95F4-2EEA-4B58-A9EB-7F57B487B65C}" dt="2024-05-07T19:58:56.304" v="1074" actId="20577"/>
        <pc:sldMkLst>
          <pc:docMk/>
          <pc:sldMk cId="1003680295" sldId="289"/>
        </pc:sldMkLst>
        <pc:spChg chg="mod">
          <ac:chgData name="Víctor Afonso Delgado" userId="7a769834557a8c1a" providerId="LiveId" clId="{26EB95F4-2EEA-4B58-A9EB-7F57B487B65C}" dt="2024-05-07T19:58:56.304" v="1074" actId="20577"/>
          <ac:spMkLst>
            <pc:docMk/>
            <pc:sldMk cId="1003680295" sldId="289"/>
            <ac:spMk id="9" creationId="{FF2D107D-9FCC-2A5A-A463-95D2C01DA0FC}"/>
          </ac:spMkLst>
        </pc:spChg>
      </pc:sldChg>
      <pc:sldChg chg="addSp modSp add mod">
        <pc:chgData name="Víctor Afonso Delgado" userId="7a769834557a8c1a" providerId="LiveId" clId="{26EB95F4-2EEA-4B58-A9EB-7F57B487B65C}" dt="2024-05-07T20:03:00.667" v="1108" actId="1076"/>
        <pc:sldMkLst>
          <pc:docMk/>
          <pc:sldMk cId="2480364044" sldId="290"/>
        </pc:sldMkLst>
        <pc:spChg chg="mod">
          <ac:chgData name="Víctor Afonso Delgado" userId="7a769834557a8c1a" providerId="LiveId" clId="{26EB95F4-2EEA-4B58-A9EB-7F57B487B65C}" dt="2024-05-07T20:01:55.848" v="1093" actId="20577"/>
          <ac:spMkLst>
            <pc:docMk/>
            <pc:sldMk cId="2480364044" sldId="290"/>
            <ac:spMk id="2" creationId="{36726FF3-95E9-A026-1761-116E7DF5F767}"/>
          </ac:spMkLst>
        </pc:spChg>
        <pc:spChg chg="mod">
          <ac:chgData name="Víctor Afonso Delgado" userId="7a769834557a8c1a" providerId="LiveId" clId="{26EB95F4-2EEA-4B58-A9EB-7F57B487B65C}" dt="2024-05-07T20:02:58.981" v="1107" actId="1076"/>
          <ac:spMkLst>
            <pc:docMk/>
            <pc:sldMk cId="2480364044" sldId="290"/>
            <ac:spMk id="3" creationId="{62174A74-B3D8-A2AC-CED4-B7CAF47E35D5}"/>
          </ac:spMkLst>
        </pc:spChg>
        <pc:picChg chg="add mod">
          <ac:chgData name="Víctor Afonso Delgado" userId="7a769834557a8c1a" providerId="LiveId" clId="{26EB95F4-2EEA-4B58-A9EB-7F57B487B65C}" dt="2024-05-07T20:03:00.667" v="1108" actId="1076"/>
          <ac:picMkLst>
            <pc:docMk/>
            <pc:sldMk cId="2480364044" sldId="290"/>
            <ac:picMk id="4" creationId="{F4F9798D-3468-11F1-21B4-291BBB16CD62}"/>
          </ac:picMkLst>
        </pc:picChg>
      </pc:sldChg>
      <pc:sldChg chg="new del">
        <pc:chgData name="Víctor Afonso Delgado" userId="7a769834557a8c1a" providerId="LiveId" clId="{26EB95F4-2EEA-4B58-A9EB-7F57B487B65C}" dt="2024-05-07T20:01:39.076" v="1076" actId="47"/>
        <pc:sldMkLst>
          <pc:docMk/>
          <pc:sldMk cId="3849931320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EA368-A8A5-C291-7AD8-601974E9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333E3-3147-E8AD-1A84-111913700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6F77C4-317F-B4BF-9E6F-0DA367C3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DEB150-E1C9-8DFC-ABB4-EF9CD36B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9A2F70-ED65-3A5D-3E8F-C9EAE150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77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422CB-5F1D-0E9F-E9FF-3547E9EE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F1921F-A9D1-5DEE-B1BB-3A086C16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EBF24-0C00-8673-9F4E-69988DD1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8BE52E-9E40-E92D-2333-C1DF87D2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D5AA56-A5DC-69BD-B9EE-008D9CD0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7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85B5C-F53A-37EB-DA20-E311EE299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68305F-9502-9D33-9D6D-8257133F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4E61E-D8FD-8B9F-484B-669E6CD5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88680-0B66-D244-FA66-7949498E2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F9671C-D5D4-F266-29E2-EEE779A5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86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E7781-7A56-D40B-0A2B-0FB77488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66C6C-BF4B-81A4-BD7A-0C889A33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A6ED0-32B2-3C7F-2EEB-85662D8C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814134-3296-5E4E-34FE-02A89B81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CDF10-576C-19E8-9214-81968CF1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41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E4CEA-1F66-9DFE-AA5F-BDD93D8C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FC2C2D-2A48-4CF5-DC5B-8E584BED3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C66545-0A61-EC25-4271-0FAA774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1DB179-8ADE-673E-E605-FA37B8BE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203D70-2258-BEC4-089C-290B6AE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99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90D02-9DF6-B161-22FF-4A87D457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C3A2F-7816-8087-E7E3-2F6950057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5ADF00-719A-025A-8B2F-F0CBFF00F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11C167-722C-1086-D12D-1BB204CC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D696FE-6993-2475-516D-0311F79A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7BAAC7-210D-3EF4-7C30-F4DF91C9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27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50DA2-64AF-54D9-7A46-7F9087F5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87242F-5E3D-29D0-F20B-61AE0A905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F5E18D-2290-F0CB-AD1C-B28903FDF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D6E9A2-4C3E-D5BC-D1D8-320481E1A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CC3E6F-6424-213B-E4B4-A92D25F6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CFD165-9C2B-E78B-3B1C-378AED64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C61191-AD66-540B-80C8-43E75752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C576B5-A9E1-5B25-780D-F5CFE711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27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68475-EC54-E017-C2A6-F163B838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69E527-F96C-AFDD-A7C0-F0C69070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0E3713A-A68B-B84F-F5EE-D7A841CA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B1CF8A-52E1-7D19-478A-D1A0970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3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10F212-67CC-F209-6400-86FB90F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18CD88-2138-8237-30D4-7F615E9D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A5F91E-A160-253D-58B1-0F48498F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42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E9831-72C3-FEB4-40DF-D41BA6C6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BBF70-81AA-3E24-EA72-98FAF200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5E7B0A-4B5C-F818-9CCE-78ACBEDE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F89D3D-C263-2B65-E9A8-1E408B66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F5C25C-C2AF-5232-817F-26619106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03B64E-EA8B-70BE-06D9-C3C138D2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65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8AF59-D5F7-DD41-E0E1-58141D5C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54B3A2-239B-0494-AE1A-4248EEF1D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95E60E-1B3B-A171-1FF1-A3975FEBE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581E7F-C1DB-5A64-8DEA-2FA93FE1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6060D-73B6-A776-256B-33C89ED8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FE049C-9B41-604D-5045-09117923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28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66F12-CB7A-D44F-8810-4BF9648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051CEC-135B-F724-221E-D49A52145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430CC6-5024-A306-893F-A56A4D067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4BB20-C7ED-4225-B811-FB0AA2912520}" type="datetimeFigureOut">
              <a:rPr lang="es-ES" smtClean="0"/>
              <a:t>07/05/2024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01B6A-A650-57D4-3482-7AF4CF65D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6E56A7-CB78-C283-6F59-182DD4AB5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5E956-63F0-43EF-B612-317ADCAB9C3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88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uquediazn.github.io/Proyect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1F88D1-A686-F748-1475-A823A2F1E5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3CD90F-6EB8-CDCD-D6F6-F6B6E4B57E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000" b="1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PRESENTACIÓN PROYECTO</a:t>
            </a:r>
            <a:endParaRPr lang="es-ES" dirty="0">
              <a:latin typeface="Montserrat ExtraLight" panose="000003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31263A-905E-EB1B-4197-EEDE5CE9E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Víctor Afonso Delgado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Nazaret Duque Díaz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Montserrat ExtraLight" panose="00000300000000000000" pitchFamily="2" charset="0"/>
                <a:ea typeface="Calibri" panose="020F0502020204030204" pitchFamily="34" charset="0"/>
              </a:rPr>
              <a:t>Santiago Iglesias Arozena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1B6C301-CC8F-AFEE-87CF-5C5D51DCCDD7}"/>
              </a:ext>
            </a:extLst>
          </p:cNvPr>
          <p:cNvCxnSpPr/>
          <p:nvPr/>
        </p:nvCxnSpPr>
        <p:spPr>
          <a:xfrm flipV="1">
            <a:off x="4219892" y="3418205"/>
            <a:ext cx="3752215" cy="215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INTERACCIÓN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 DE COMPRA</a:t>
            </a:r>
          </a:p>
          <a:p>
            <a:pPr marL="0" indent="0">
              <a:buNone/>
            </a:pPr>
            <a:r>
              <a:rPr lang="es-ES" dirty="0"/>
              <a:t>El proceso de compra consta de una sucesión lineal de secciones hasta la finalización de la compra: </a:t>
            </a:r>
          </a:p>
          <a:p>
            <a:pPr marL="514350" indent="-514350">
              <a:buAutoNum type="arabicPeriod"/>
            </a:pPr>
            <a:r>
              <a:rPr lang="es-ES" dirty="0"/>
              <a:t>Identificación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Selección de método de pago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Confirmación de la compra</a:t>
            </a:r>
          </a:p>
        </p:txBody>
      </p:sp>
    </p:spTree>
    <p:extLst>
      <p:ext uri="{BB962C8B-B14F-4D97-AF65-F5344CB8AC3E}">
        <p14:creationId xmlns:p14="http://schemas.microsoft.com/office/powerpoint/2010/main" val="211258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INTERACCIÓN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 DE COMPRA</a:t>
            </a:r>
          </a:p>
          <a:p>
            <a:pPr marL="0" indent="0">
              <a:buNone/>
            </a:pPr>
            <a:r>
              <a:rPr lang="es-ES" dirty="0"/>
              <a:t>El proceso de compra consta de una sucesión lineal de secciones hasta la finalización de la compra: </a:t>
            </a:r>
          </a:p>
          <a:p>
            <a:pPr marL="514350" indent="-514350">
              <a:buAutoNum type="arabicPeriod"/>
            </a:pPr>
            <a:r>
              <a:rPr lang="es-ES" dirty="0"/>
              <a:t>Identificación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Selección de método de pago</a:t>
            </a:r>
          </a:p>
          <a:p>
            <a:pPr marL="514350" indent="-514350">
              <a:buAutoNum type="arabicPeriod"/>
            </a:pPr>
            <a:endParaRPr lang="es-ES" dirty="0"/>
          </a:p>
          <a:p>
            <a:pPr marL="514350" indent="-514350">
              <a:buAutoNum type="arabicPeriod"/>
            </a:pPr>
            <a:r>
              <a:rPr lang="es-ES" dirty="0"/>
              <a:t>Confirmación de la compra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83E1BA-8B9D-4DFB-7C23-795C18565EF3}"/>
              </a:ext>
            </a:extLst>
          </p:cNvPr>
          <p:cNvSpPr txBox="1"/>
          <p:nvPr/>
        </p:nvSpPr>
        <p:spPr>
          <a:xfrm>
            <a:off x="7335912" y="4153028"/>
            <a:ext cx="3776472" cy="1440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NO IMPLEMENTADO</a:t>
            </a:r>
          </a:p>
        </p:txBody>
      </p:sp>
    </p:spTree>
    <p:extLst>
      <p:ext uri="{BB962C8B-B14F-4D97-AF65-F5344CB8AC3E}">
        <p14:creationId xmlns:p14="http://schemas.microsoft.com/office/powerpoint/2010/main" val="318647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/>
              <a:t>DIFERENCIAS GUIA DE ESTILO – TAMAÑOS</a:t>
            </a:r>
            <a:endParaRPr lang="es-ES" sz="3800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28FF916-C15D-197D-A0A2-54C9F3E28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1300"/>
              </p:ext>
            </p:extLst>
          </p:nvPr>
        </p:nvGraphicFramePr>
        <p:xfrm>
          <a:off x="432225" y="1863660"/>
          <a:ext cx="11327550" cy="4204310"/>
        </p:xfrm>
        <a:graphic>
          <a:graphicData uri="http://schemas.openxmlformats.org/drawingml/2006/table">
            <a:tbl>
              <a:tblPr firstRow="1" firstCol="1" bandRow="1"/>
              <a:tblGrid>
                <a:gridCol w="3884964">
                  <a:extLst>
                    <a:ext uri="{9D8B030D-6E8A-4147-A177-3AD203B41FA5}">
                      <a16:colId xmlns:a16="http://schemas.microsoft.com/office/drawing/2014/main" val="2990992629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2283857972"/>
                    </a:ext>
                  </a:extLst>
                </a:gridCol>
                <a:gridCol w="3721293">
                  <a:extLst>
                    <a:ext uri="{9D8B030D-6E8A-4147-A177-3AD203B41FA5}">
                      <a16:colId xmlns:a16="http://schemas.microsoft.com/office/drawing/2014/main" val="1029862954"/>
                    </a:ext>
                  </a:extLst>
                </a:gridCol>
              </a:tblGrid>
              <a:tr h="3822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105847" marR="105847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Guía de estilos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Web desarrollada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57737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Tamaño del breadcrumb (alto)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03697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Header/barra de navegación principal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90270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Logo apaisado: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75px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779551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Versión vertical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120px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74826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Iconos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 (peq), 35px (med), 50px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16px (peq), 30px (med), 40px (grand)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97031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Botones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40px (16px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60px (~1.2rem texto)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33345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h1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36px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590433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h2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38280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h3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24px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180164"/>
                  </a:ext>
                </a:extLst>
              </a:tr>
              <a:tr h="3822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h4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22px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7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18px</a:t>
                      </a:r>
                    </a:p>
                  </a:txBody>
                  <a:tcPr marL="105847" marR="1058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49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56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800" dirty="0"/>
              <a:t>DIFERENCIAS GUIA DE ESTILO – TAMAÑOS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92" y="1545336"/>
            <a:ext cx="11365992" cy="4947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/>
              <a:t>Tamaños imágenes y fotografías: 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Imagen más grande: 		2048px (ancho)      	    1200px x 600px</a:t>
            </a:r>
          </a:p>
          <a:p>
            <a:endParaRPr lang="es-ES" dirty="0"/>
          </a:p>
          <a:p>
            <a:r>
              <a:rPr lang="es-ES" dirty="0"/>
              <a:t>Imagen más pequeña: 	450px 		 	    520px</a:t>
            </a:r>
          </a:p>
          <a:p>
            <a:endParaRPr lang="es-ES" dirty="0"/>
          </a:p>
          <a:p>
            <a:pPr>
              <a:tabLst>
                <a:tab pos="7977188" algn="l"/>
                <a:tab pos="9863138" algn="l"/>
              </a:tabLst>
            </a:pPr>
            <a:r>
              <a:rPr lang="es-ES" dirty="0"/>
              <a:t>Las relaciones de aspecto se han respetado, pero para la versión móvil se han mantenido las mismas que para la versión web. 	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7FC6ED1-5D96-1FF2-D9FA-3933DEDD3BE8}"/>
              </a:ext>
            </a:extLst>
          </p:cNvPr>
          <p:cNvCxnSpPr/>
          <p:nvPr/>
        </p:nvCxnSpPr>
        <p:spPr>
          <a:xfrm>
            <a:off x="7729532" y="2777298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E7E3A82-6BCE-8BE8-CDB5-2BB49E9AE4A3}"/>
              </a:ext>
            </a:extLst>
          </p:cNvPr>
          <p:cNvCxnSpPr/>
          <p:nvPr/>
        </p:nvCxnSpPr>
        <p:spPr>
          <a:xfrm>
            <a:off x="7729532" y="3785004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ACCESIBILIDAD</a:t>
            </a:r>
          </a:p>
        </p:txBody>
      </p:sp>
    </p:spTree>
    <p:extLst>
      <p:ext uri="{BB962C8B-B14F-4D97-AF65-F5344CB8AC3E}">
        <p14:creationId xmlns:p14="http://schemas.microsoft.com/office/powerpoint/2010/main" val="294111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181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Uso de HTML semántico: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7AB403-2420-3361-0D30-2160DEFF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0"/>
            <a:ext cx="6234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r>
              <a:rPr lang="es-ES" dirty="0"/>
              <a:t>Atributos </a:t>
            </a:r>
            <a:r>
              <a:rPr lang="es-ES" i="1" dirty="0"/>
              <a:t>alt</a:t>
            </a:r>
            <a:r>
              <a:rPr lang="es-ES" dirty="0"/>
              <a:t> y </a:t>
            </a:r>
            <a:r>
              <a:rPr lang="es-ES" i="1" dirty="0"/>
              <a:t>title</a:t>
            </a:r>
            <a:r>
              <a:rPr lang="es-ES" dirty="0"/>
              <a:t> correctamente implementados.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C30A66-CD89-46B5-2AB8-6DB31159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1" y="2678430"/>
            <a:ext cx="11797451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  <a:p>
            <a:r>
              <a:rPr lang="es-ES" dirty="0"/>
              <a:t>Vídeo con etiquetado correcto</a:t>
            </a:r>
          </a:p>
          <a:p>
            <a:r>
              <a:rPr lang="es-ES" dirty="0"/>
              <a:t>Uso de etiquetas </a:t>
            </a:r>
            <a:r>
              <a:rPr lang="es-ES" i="1" dirty="0"/>
              <a:t>aria-label</a:t>
            </a:r>
            <a:r>
              <a:rPr lang="es-ES" dirty="0"/>
              <a:t> y </a:t>
            </a:r>
            <a:r>
              <a:rPr lang="es-ES" i="1" dirty="0"/>
              <a:t>aria-hidden</a:t>
            </a:r>
            <a:r>
              <a:rPr lang="es-E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0C2DEB-B3E9-F0CD-7751-89363F4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8" y="3306574"/>
            <a:ext cx="11363123" cy="26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6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Imágenes y otros elementos multimedia: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0E430B-40FE-4558-637D-8FFC1E65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23" y="2165868"/>
            <a:ext cx="9410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7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r>
              <a:rPr lang="es-ES" dirty="0"/>
              <a:t>Mapa con etiquetas </a:t>
            </a:r>
            <a:r>
              <a:rPr lang="es-ES" i="1" dirty="0" err="1"/>
              <a:t>adress</a:t>
            </a:r>
            <a:r>
              <a:rPr lang="es-ES" dirty="0"/>
              <a:t> y </a:t>
            </a:r>
            <a:r>
              <a:rPr lang="es-ES" i="1" dirty="0" err="1"/>
              <a:t>object</a:t>
            </a:r>
            <a:r>
              <a:rPr lang="es-ES" dirty="0"/>
              <a:t> + ayudas a la accesibilidad (añadimos una descripción y un enlace de apoyo que redirige al mapa en Google </a:t>
            </a:r>
            <a:r>
              <a:rPr lang="es-ES" dirty="0" err="1"/>
              <a:t>Maps</a:t>
            </a:r>
            <a:r>
              <a:rPr lang="es-ES" dirty="0"/>
              <a:t>, así como la dirección por escrito)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88494-BEF0-4D48-EBAB-19EABFBCF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259455"/>
            <a:ext cx="11025188" cy="34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DIFERENCIAS GUÍA DE ESTILO</a:t>
            </a:r>
          </a:p>
        </p:txBody>
      </p:sp>
    </p:spTree>
    <p:extLst>
      <p:ext uri="{BB962C8B-B14F-4D97-AF65-F5344CB8AC3E}">
        <p14:creationId xmlns:p14="http://schemas.microsoft.com/office/powerpoint/2010/main" val="2101158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r>
              <a:rPr lang="es-ES" dirty="0"/>
              <a:t>Formularios correctamente etiquetados.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2DE00F-8770-FEAC-5DD2-A015E53A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5055"/>
            <a:ext cx="10515600" cy="39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60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r>
              <a:rPr lang="es-ES" dirty="0"/>
              <a:t>Calendario dinámico con JS tiene una versión de respaldo (solo con HTML5+CSS)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82C33-9DAC-864F-0F78-C5EC4929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1" y="3313141"/>
            <a:ext cx="3438361" cy="33116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26BA6F-4749-1CD9-479D-467822C6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91" y="3363196"/>
            <a:ext cx="3073298" cy="32115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F7D592-D03F-8987-C048-5A5F2940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682" y="2586860"/>
            <a:ext cx="3677627" cy="40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22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Otros elementos: </a:t>
            </a:r>
          </a:p>
          <a:p>
            <a:endParaRPr lang="es-ES" dirty="0"/>
          </a:p>
          <a:p>
            <a:r>
              <a:rPr lang="es-ES" dirty="0"/>
              <a:t>Tuvimos problemas de contraste con las imágenes y los textos.</a:t>
            </a:r>
          </a:p>
          <a:p>
            <a:r>
              <a:rPr lang="es-ES" dirty="0"/>
              <a:t>Usamos las siguientes herramientas de testeo y evaluación:</a:t>
            </a:r>
          </a:p>
          <a:p>
            <a:endParaRPr lang="es-ES" dirty="0"/>
          </a:p>
          <a:p>
            <a:pPr lvl="1"/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lvl="1"/>
            <a:endParaRPr lang="en-US" dirty="0"/>
          </a:p>
          <a:p>
            <a:pPr lvl="1"/>
            <a:r>
              <a:rPr lang="es-ES" dirty="0"/>
              <a:t>PageSpeed Insights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591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56BE2A-F7B4-BC08-0865-6CC4F56D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792793"/>
            <a:ext cx="9646920" cy="46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7310"/>
            <a:ext cx="10515600" cy="4962655"/>
          </a:xfrm>
        </p:spPr>
        <p:txBody>
          <a:bodyPr>
            <a:normAutofit/>
          </a:bodyPr>
          <a:lstStyle/>
          <a:p>
            <a:r>
              <a:rPr lang="en-US" dirty="0"/>
              <a:t>WAVE: web </a:t>
            </a:r>
            <a:r>
              <a:rPr lang="en-US" dirty="0" err="1"/>
              <a:t>accesibility</a:t>
            </a:r>
            <a:r>
              <a:rPr lang="en-US" dirty="0"/>
              <a:t> evaluation tool</a:t>
            </a:r>
          </a:p>
          <a:p>
            <a:pPr marL="457200" lvl="1" indent="0">
              <a:buNone/>
            </a:pP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C423D7-7D14-A0E4-2361-84DA1317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602427"/>
            <a:ext cx="10843260" cy="51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PageSpeed Insights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D5379-60B1-47F8-FDA4-9AD81BF09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/>
          <a:stretch/>
        </p:blipFill>
        <p:spPr>
          <a:xfrm>
            <a:off x="6211208" y="1946787"/>
            <a:ext cx="5929268" cy="41705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C82BB4E-4FAB-B495-C9D1-698C5DE1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1"/>
          <a:stretch/>
        </p:blipFill>
        <p:spPr>
          <a:xfrm>
            <a:off x="51524" y="1718822"/>
            <a:ext cx="6211208" cy="452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62"/>
            <a:ext cx="10515600" cy="1325563"/>
          </a:xfrm>
        </p:spPr>
        <p:txBody>
          <a:bodyPr/>
          <a:lstStyle/>
          <a:p>
            <a:r>
              <a:rPr lang="es-ES" dirty="0"/>
              <a:t>ACCESIBILIDAD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760"/>
            <a:ext cx="10515600" cy="4962655"/>
          </a:xfrm>
        </p:spPr>
        <p:txBody>
          <a:bodyPr>
            <a:normAutofit/>
          </a:bodyPr>
          <a:lstStyle/>
          <a:p>
            <a:r>
              <a:rPr lang="es-ES" dirty="0"/>
              <a:t>PageSpeed Insights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E3884C-4181-9788-8DD9-078227089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7"/>
          <a:stretch/>
        </p:blipFill>
        <p:spPr>
          <a:xfrm>
            <a:off x="6349668" y="1861054"/>
            <a:ext cx="5647328" cy="45225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2E46F6-CE69-9435-D4A9-FCC3EAEAB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18"/>
          <a:stretch/>
        </p:blipFill>
        <p:spPr>
          <a:xfrm>
            <a:off x="712470" y="1756341"/>
            <a:ext cx="5511468" cy="47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2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USABILIDAD Y DEMOSTRACIÓN</a:t>
            </a:r>
          </a:p>
        </p:txBody>
      </p:sp>
    </p:spTree>
    <p:extLst>
      <p:ext uri="{BB962C8B-B14F-4D97-AF65-F5344CB8AC3E}">
        <p14:creationId xmlns:p14="http://schemas.microsoft.com/office/powerpoint/2010/main" val="393305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26FF3-95E9-A026-1761-116E7DF5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 WEB: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74A74-B3D8-A2AC-CED4-B7CAF47E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345"/>
            <a:ext cx="10515600" cy="4962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hlinkClick r:id="rId2"/>
              </a:rPr>
              <a:t>https://duquediazn.github.io/Proyecto</a:t>
            </a:r>
            <a:br>
              <a:rPr lang="es-ES" dirty="0">
                <a:hlinkClick r:id="rId2"/>
              </a:rPr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F9798D-3468-11F1-21B4-291BBB16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261454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4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3F02821-2645-250A-F779-C17F2594A06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33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F2D107D-9FCC-2A5A-A463-95D2C01D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Montserrat ExtraLight" panose="00000300000000000000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00368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Página de Inicio</a:t>
            </a:r>
          </a:p>
          <a:p>
            <a:r>
              <a:rPr lang="es-ES" dirty="0"/>
              <a:t>Excursiones</a:t>
            </a:r>
          </a:p>
          <a:p>
            <a:r>
              <a:rPr lang="es-ES" dirty="0"/>
              <a:t>Excursión</a:t>
            </a:r>
          </a:p>
          <a:p>
            <a:r>
              <a:rPr lang="es-ES" dirty="0"/>
              <a:t>Quiénes Somos</a:t>
            </a:r>
          </a:p>
          <a:p>
            <a:r>
              <a:rPr lang="es-ES" dirty="0"/>
              <a:t>Contacto</a:t>
            </a:r>
          </a:p>
          <a:p>
            <a:r>
              <a:rPr lang="es-ES" dirty="0"/>
              <a:t>Área Personal</a:t>
            </a:r>
          </a:p>
          <a:p>
            <a:r>
              <a:rPr lang="es-ES" dirty="0"/>
              <a:t>Área de compra/carrito</a:t>
            </a:r>
          </a:p>
          <a:p>
            <a:r>
              <a:rPr lang="es-ES" dirty="0"/>
              <a:t>Términos y Condiciones:</a:t>
            </a:r>
          </a:p>
        </p:txBody>
      </p:sp>
    </p:spTree>
    <p:extLst>
      <p:ext uri="{BB962C8B-B14F-4D97-AF65-F5344CB8AC3E}">
        <p14:creationId xmlns:p14="http://schemas.microsoft.com/office/powerpoint/2010/main" val="39575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3CF79-E04B-B2FD-01AE-0E1C7FE8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200" dirty="0"/>
              <a:t>DIFERENCIAS GUIA DE ESTILO - ESTRUCTURA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5CB7E-8A71-A06D-1520-DB2F1000D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3824" cy="4351338"/>
          </a:xfrm>
        </p:spPr>
        <p:txBody>
          <a:bodyPr>
            <a:normAutofit/>
          </a:bodyPr>
          <a:lstStyle/>
          <a:p>
            <a:r>
              <a:rPr lang="es-ES" dirty="0"/>
              <a:t>Página de Inicio    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Excursiones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Excursión 	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Quiénes Somos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Contacto	 				</a:t>
            </a:r>
            <a:r>
              <a:rPr lang="es-ES" dirty="0">
                <a:solidFill>
                  <a:srgbClr val="92D050"/>
                </a:solidFill>
              </a:rPr>
              <a:t>Implementada</a:t>
            </a:r>
          </a:p>
          <a:p>
            <a:r>
              <a:rPr lang="es-ES" dirty="0"/>
              <a:t>Área Personal 				</a:t>
            </a:r>
            <a:r>
              <a:rPr lang="es-ES" dirty="0">
                <a:solidFill>
                  <a:srgbClr val="FF0000"/>
                </a:solidFill>
              </a:rPr>
              <a:t>No implementada</a:t>
            </a:r>
          </a:p>
          <a:p>
            <a:r>
              <a:rPr lang="es-ES" dirty="0"/>
              <a:t>Área de compra / carrito    		</a:t>
            </a:r>
            <a:r>
              <a:rPr lang="es-ES" dirty="0">
                <a:solidFill>
                  <a:srgbClr val="FF0000"/>
                </a:solidFill>
              </a:rPr>
              <a:t>No implementado</a:t>
            </a:r>
          </a:p>
          <a:p>
            <a:r>
              <a:rPr lang="es-ES" dirty="0"/>
              <a:t>Términos y Condiciones: 		</a:t>
            </a:r>
            <a:r>
              <a:rPr lang="es-ES" dirty="0">
                <a:solidFill>
                  <a:srgbClr val="92D050"/>
                </a:solidFill>
              </a:rPr>
              <a:t>Implementada en varias páginas</a:t>
            </a:r>
          </a:p>
          <a:p>
            <a:endParaRPr lang="es-ES" dirty="0">
              <a:solidFill>
                <a:srgbClr val="92D05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0A741DBB-5C92-FC3B-009C-84E8437D2D13}"/>
              </a:ext>
            </a:extLst>
          </p:cNvPr>
          <p:cNvCxnSpPr/>
          <p:nvPr/>
        </p:nvCxnSpPr>
        <p:spPr>
          <a:xfrm>
            <a:off x="5368887" y="2030849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44FD31-EB03-8330-BE93-F2920BCA88F2}"/>
              </a:ext>
            </a:extLst>
          </p:cNvPr>
          <p:cNvCxnSpPr/>
          <p:nvPr/>
        </p:nvCxnSpPr>
        <p:spPr>
          <a:xfrm>
            <a:off x="5368887" y="2567297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BD22D0D-E7B6-93D4-7EC5-C903043EA759}"/>
              </a:ext>
            </a:extLst>
          </p:cNvPr>
          <p:cNvCxnSpPr/>
          <p:nvPr/>
        </p:nvCxnSpPr>
        <p:spPr>
          <a:xfrm>
            <a:off x="5368887" y="304278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DBF4F4-58F7-2AE4-6290-FE6BEE2960A4}"/>
              </a:ext>
            </a:extLst>
          </p:cNvPr>
          <p:cNvCxnSpPr/>
          <p:nvPr/>
        </p:nvCxnSpPr>
        <p:spPr>
          <a:xfrm>
            <a:off x="5368887" y="3566160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DBA071D-C02F-0FA5-27BE-79951B280340}"/>
              </a:ext>
            </a:extLst>
          </p:cNvPr>
          <p:cNvCxnSpPr/>
          <p:nvPr/>
        </p:nvCxnSpPr>
        <p:spPr>
          <a:xfrm>
            <a:off x="5368887" y="408520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CB70E6-2FCD-D213-80C3-56B445DC6FAC}"/>
              </a:ext>
            </a:extLst>
          </p:cNvPr>
          <p:cNvCxnSpPr/>
          <p:nvPr/>
        </p:nvCxnSpPr>
        <p:spPr>
          <a:xfrm>
            <a:off x="5368887" y="4569833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890A016-376D-67A3-1B9B-DFC31A365007}"/>
              </a:ext>
            </a:extLst>
          </p:cNvPr>
          <p:cNvCxnSpPr/>
          <p:nvPr/>
        </p:nvCxnSpPr>
        <p:spPr>
          <a:xfrm>
            <a:off x="5368887" y="5091041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330722A-3903-50E9-1C0E-1540DB491B37}"/>
              </a:ext>
            </a:extLst>
          </p:cNvPr>
          <p:cNvCxnSpPr/>
          <p:nvPr/>
        </p:nvCxnSpPr>
        <p:spPr>
          <a:xfrm>
            <a:off x="5368887" y="5648825"/>
            <a:ext cx="727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9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Según guía de estilos – Versión escritorio</a:t>
            </a:r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7C525E32-6669-256A-4F76-5B924A6BA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6" b="3393"/>
          <a:stretch/>
        </p:blipFill>
        <p:spPr>
          <a:xfrm>
            <a:off x="2687218" y="1323113"/>
            <a:ext cx="6817563" cy="5402315"/>
          </a:xfrm>
        </p:spPr>
      </p:pic>
    </p:spTree>
    <p:extLst>
      <p:ext uri="{BB962C8B-B14F-4D97-AF65-F5344CB8AC3E}">
        <p14:creationId xmlns:p14="http://schemas.microsoft.com/office/powerpoint/2010/main" val="1053255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C5939-5D16-9C74-AA72-C5953D81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2"/>
          <a:stretch/>
        </p:blipFill>
        <p:spPr>
          <a:xfrm>
            <a:off x="1566150" y="990404"/>
            <a:ext cx="9059699" cy="57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0CA63-18F8-06B7-D4E4-9AE93708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9"/>
            <a:ext cx="10515600" cy="1325563"/>
          </a:xfrm>
        </p:spPr>
        <p:txBody>
          <a:bodyPr/>
          <a:lstStyle/>
          <a:p>
            <a:r>
              <a:rPr lang="es-ES" dirty="0"/>
              <a:t>Web desarrollada – Versión escritorio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6F2342-6102-4B2B-66DB-EC20CECD6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" t="8508" r="1497"/>
          <a:stretch/>
        </p:blipFill>
        <p:spPr>
          <a:xfrm>
            <a:off x="838200" y="1095181"/>
            <a:ext cx="103155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25563"/>
          </a:xfrm>
        </p:spPr>
        <p:txBody>
          <a:bodyPr/>
          <a:lstStyle/>
          <a:p>
            <a:r>
              <a:rPr lang="es-ES" dirty="0"/>
              <a:t>Según guía de estilos – Versión móvil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60D91E-A545-F671-DFF8-5D5166FE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2" b="1257"/>
          <a:stretch/>
        </p:blipFill>
        <p:spPr>
          <a:xfrm>
            <a:off x="2481367" y="1051537"/>
            <a:ext cx="6728620" cy="5720738"/>
          </a:xfrm>
        </p:spPr>
      </p:pic>
    </p:spTree>
    <p:extLst>
      <p:ext uri="{BB962C8B-B14F-4D97-AF65-F5344CB8AC3E}">
        <p14:creationId xmlns:p14="http://schemas.microsoft.com/office/powerpoint/2010/main" val="36095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97086-8F60-EA27-8A29-D952F2C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Web desarrollada – Versión móvil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DB3621-7D23-9348-F68F-5FC093B1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717229" y="1767806"/>
            <a:ext cx="2470791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E3A70E-91D6-8D56-5DC8-6D1FB09F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06" y="1767806"/>
            <a:ext cx="2510387" cy="43513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A774A1-13CB-0B7C-9135-5EBF3A56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09" y="1767806"/>
            <a:ext cx="2487796" cy="43513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E92AA3-CD86-1D56-105F-ABA7817E5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075" y="1767806"/>
            <a:ext cx="2178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0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553</Words>
  <Application>Microsoft Office PowerPoint</Application>
  <PresentationFormat>Panorámica</PresentationFormat>
  <Paragraphs>131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Montserrat ExtraLight</vt:lpstr>
      <vt:lpstr>Tema de Office</vt:lpstr>
      <vt:lpstr>PRESENTACIÓN PROYECTO</vt:lpstr>
      <vt:lpstr>DIFERENCIAS GUÍA DE ESTILO</vt:lpstr>
      <vt:lpstr>DIFERENCIAS GUIA DE ESTILO - ESTRUCTURA</vt:lpstr>
      <vt:lpstr>DIFERENCIAS GUIA DE ESTILO - ESTRUCTURA</vt:lpstr>
      <vt:lpstr>Según guía de estilos – Versión escritorio</vt:lpstr>
      <vt:lpstr>Web desarrollada – Versión escritorio</vt:lpstr>
      <vt:lpstr>Web desarrollada – Versión escritorio</vt:lpstr>
      <vt:lpstr>Según guía de estilos – Versión móvil</vt:lpstr>
      <vt:lpstr>Web desarrollada – Versión móvil</vt:lpstr>
      <vt:lpstr>DIFERENCIAS GUIA DE ESTILO – INTERACCIÓN</vt:lpstr>
      <vt:lpstr>DIFERENCIAS GUIA DE ESTILO – INTERACCIÓN</vt:lpstr>
      <vt:lpstr>DIFERENCIAS GUIA DE ESTILO – TAMAÑOS</vt:lpstr>
      <vt:lpstr>DIFERENCIAS GUIA DE ESTILO – TAMAÑOS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ACCESIBILIDAD</vt:lpstr>
      <vt:lpstr>USABILIDAD Y DEMOSTRACIÓN</vt:lpstr>
      <vt:lpstr>URL WEB: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dc:creator>Víctor Afonso Delgado</dc:creator>
  <cp:lastModifiedBy>Víctor Afonso Delgado</cp:lastModifiedBy>
  <cp:revision>2</cp:revision>
  <dcterms:created xsi:type="dcterms:W3CDTF">2024-05-07T18:23:55Z</dcterms:created>
  <dcterms:modified xsi:type="dcterms:W3CDTF">2024-05-07T20:05:21Z</dcterms:modified>
</cp:coreProperties>
</file>